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FC8809-2C80-4D58-87FA-C8DB7EBE25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B919DC-FF18-44CF-B813-F1E4B5E36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29C650-30DF-4F8D-867F-2F9B383BE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C4E959-A0A2-40C0-BC52-1E3A1320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20CD3C-539E-4CC8-BA2E-10D0FC570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42CE53-8A8D-454C-A682-2F077E9ED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1B2A9E-39BF-4519-89DD-6E0488F3B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FE56B1-B619-4A5C-B119-9E6A23F16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9931A6-2789-4B29-9D52-D21C0EC1B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A05FA4-A7B7-4F13-A6F2-E3BB100AD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5EBBBA-42A9-4721-8CE3-15AC4584A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F2D3118B-AED3-4F2D-B544-0CF9E963E3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вапр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123hdwallpaperpic.com/download/20151025/music-notes-blue-waves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4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6842" y="1851011"/>
            <a:ext cx="9683783" cy="163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Использование инновационных</a:t>
            </a:r>
          </a:p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технологий и методических форм на</a:t>
            </a:r>
          </a:p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музыкальных занятиях в ДОУ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4692" y="5749884"/>
            <a:ext cx="4325933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Музыкальный руководитель МБДОУ № 38</a:t>
            </a:r>
          </a:p>
          <a:p>
            <a:r>
              <a:rPr lang="ru-RU" sz="2400" dirty="0" smtClean="0"/>
              <a:t>Юсанова Валентина Владимировна</a:t>
            </a:r>
            <a:endParaRPr lang="ru-RU" sz="2400" dirty="0"/>
          </a:p>
        </p:txBody>
      </p:sp>
      <p:pic>
        <p:nvPicPr>
          <p:cNvPr id="18437" name="Picture 5" descr="http://xn--2-8sb.kochki.edusite.ru/images/0003-009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28" y="4208465"/>
            <a:ext cx="28575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bigbonesbash.com/wp-content/uploads/2017/10/music-powerpoint-templates-page-2-of-2-free-ppt-backgrounds-for-music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4" cy="7559675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184731" cy="3499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96908" y="1208069"/>
            <a:ext cx="8715436" cy="46717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Коммуникативные танцы.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Вовлечение ребенка в процесс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музицирования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 лежит</a:t>
            </a: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 через создание атмосферы приятия друг друга и эмоционально-психическое</a:t>
            </a: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 раскрепощение. Здесь незаменимыми помощниками выступают коммуникативные танцы, использование которых решает задачи: развития коммуникативных навыков,  координации, развития чувства ритма.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icture 2" descr="http://bigbonesbash.com/wp-content/uploads/2017/10/music-powerpoint-templates-page-2-of-2-free-ppt-backgrounds-for-music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4" cy="7559675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54032" y="636565"/>
            <a:ext cx="8897963" cy="62526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Координационно-подвижные игры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(музыкальные и речевые). Такие игры крупномасштабно (через все тело) дают ощущение музыкальной динамики, темпа, исполнительского штриха, речевого и пластического интонирования, что является их музыкальным содержанием.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 Unicode MS" pitchFamily="34" charset="-128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Эти игры пронизаны идеей координации, которая выступает в них в роли двигательного «аккомпанемента», стимулирует развитие ловкости, точности, реакции, воспитывает ансамблевую слаженность.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bonesbash.com/wp-content/uploads/2017/10/music-powerpoint-templates-page-2-of-2-free-ppt-backgrounds-for-music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4" cy="7559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1111222" y="565127"/>
            <a:ext cx="8286808" cy="63579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 </a:t>
            </a:r>
            <a:r>
              <a:rPr lang="ru-RU" sz="2800" b="1" dirty="0"/>
              <a:t>Пальчиковые игры (музыкальные и речевые) </a:t>
            </a:r>
            <a:r>
              <a:rPr lang="ru-RU" sz="2800" dirty="0" smtClean="0"/>
              <a:t>. Пальчиковые </a:t>
            </a:r>
            <a:r>
              <a:rPr lang="ru-RU" sz="2800" dirty="0"/>
              <a:t>игры оригинальны и интересны тем, что представляют собой миниатюрный театр, где актёрами являются пальцы. Текст находит здесь не буквальное отражение: определённая </a:t>
            </a:r>
            <a:r>
              <a:rPr lang="ru-RU" sz="2800" dirty="0" err="1" smtClean="0"/>
              <a:t>жесто</a:t>
            </a:r>
            <a:r>
              <a:rPr lang="ru-RU" sz="2800" dirty="0" smtClean="0"/>
              <a:t> - смысловая </a:t>
            </a:r>
            <a:r>
              <a:rPr lang="ru-RU" sz="2800" dirty="0"/>
              <a:t>символика «взывает» к своей расшифровке и интерпретации. Пальчиковые </a:t>
            </a:r>
            <a:r>
              <a:rPr lang="ru-RU" sz="2800" dirty="0" smtClean="0"/>
              <a:t>игры : развивают </a:t>
            </a:r>
            <a:r>
              <a:rPr lang="ru-RU" sz="2800" dirty="0"/>
              <a:t>мышечный аппарат, мелкую моторику, тактильную чувствительность;«предвосхищают» сознание, его реактивность (ввиду быстроты смены движений) ;повышают </a:t>
            </a:r>
            <a:r>
              <a:rPr lang="ru-RU" sz="2800" dirty="0" smtClean="0"/>
              <a:t>общий уровень </a:t>
            </a:r>
            <a:r>
              <a:rPr lang="ru-RU" sz="2800" dirty="0"/>
              <a:t>организации </a:t>
            </a:r>
            <a:r>
              <a:rPr lang="ru-RU" sz="2800" dirty="0" smtClean="0"/>
              <a:t>ребёнка ; направлены </a:t>
            </a:r>
            <a:r>
              <a:rPr lang="ru-RU" sz="2800" dirty="0"/>
              <a:t>на развитие чувства ритма, дикционной моторики речи, выразительно-речевого интонирования, координации движений.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bonesbash.com/wp-content/uploads/2017/10/music-powerpoint-templates-page-2-of-2-free-ppt-backgrounds-for-music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4" cy="7559675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11156" y="850879"/>
            <a:ext cx="8969402" cy="52447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Ритмодекламация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 под музыку.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Ритмодекламация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 – синтез музыки и поэзии. Её можно определить как музыкально-педагогическую модель, в которой текст не поётся, а ритмично декламируется. Однако исполнение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ритмодекламации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 отличается более чётким произношением и утрированной интонацией. При этом поэтическая звуковая ткань взаимодействует с узорами музыкальных длительностей и пауз, что многократно усиливает эмоциональный эффект от прослушивания и, несомненно, является важным развивающим фактором для ребёнка. Отстранение от пения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ритмодекламации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 связано, с одной стороны, с упрощением интонационного процесса. До тех пор, пока ребёнок не услышит, как он говорит, и не научится контролировать свою речь, трудно надеяться, что он сможет правильно и выразительно петь.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bonesbash.com/wp-content/uploads/2017/10/music-powerpoint-templates-page-2-of-2-free-ppt-backgrounds-for-music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4" cy="7559675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227948" cy="2640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 Unicode MS" pitchFamily="34" charset="-128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54032" y="565127"/>
            <a:ext cx="8683649" cy="62241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Элементарное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музицирование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.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В музыкальной деятельности с детьми считаю необходимым использование детских музыкальных инструментов, прежде всего шумовых, поскольку именно эти инструменты просты и наиболее доступны детям данного возраста. Кроме того, они составляют самое привлекательное, что есть для маленьких детей в музыке. Но данная форма работы по развитию музыкальности не ограничивается использованием только традиционных шумовых инструментов.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 Unicode MS" pitchFamily="34" charset="-128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Общение детей с музыкальными инструментами развивает : музыкальность, тембровый слух, тонкость восприятия, ассоциативность, художественность.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bonesbash.com/wp-content/uploads/2017/10/music-powerpoint-templates-page-2-of-2-free-ppt-backgrounds-for-music-powerpoin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4" cy="7559675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25470" y="850879"/>
            <a:ext cx="8612211" cy="58754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Использование данных инновационных технологий и методических форм на практике позволяет добиться следующих результатов: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 Unicode MS" pitchFamily="34" charset="-128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- удается создать на музыкальных занятиях, праздниках атмосферу радостного общения, приподнятого настроения и гармоничного самоощущения;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 Unicode MS" pitchFamily="34" charset="-128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- дети активны и раскрепощены, в их действиях постепенно исчезают страх и неуверенность;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 Unicode MS" pitchFamily="34" charset="-128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- удается попасть в «тональность» актуального интереса детей, не приходится прибегать к принуждению;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 Unicode MS" pitchFamily="34" charset="-128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- дети усваивают элементарные музыкальные знания, развивают музыкально-творческие способности, познают себя и окружающий мир в процессе игрового, радостного и естественного общения с музыкой, без лишних «натаскиваний» и утомительных заучиваний; обучающие задачи осуществляются попутно, преобладающими выступают задачи воспитания и развития;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 Unicode MS" pitchFamily="34" charset="-128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- музыкальный руководитель находится в постоянном творческом поиске; процесс создания новых вариантов моделей и радостный детский отклик приносят удовольствие и ощущение «отдачи».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900igr.net/datas/religii-i-etika/Uroki-kultury/0022-022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79567" cy="755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ывжэ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ывжэ</Template>
  <TotalTime>82</TotalTime>
  <Words>235</Words>
  <PresentationFormat>Произвольный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Arial Unicode MS</vt:lpstr>
      <vt:lpstr>ывжэ</vt:lpstr>
      <vt:lpstr>вапр</vt:lpstr>
      <vt:lpstr>к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вапр</dc:title>
  <dc:creator>Юсанова</dc:creator>
  <cp:lastModifiedBy>Юсанова</cp:lastModifiedBy>
  <cp:revision>9</cp:revision>
  <cp:lastPrinted>1601-01-01T00:00:00Z</cp:lastPrinted>
  <dcterms:created xsi:type="dcterms:W3CDTF">2018-01-27T05:43:36Z</dcterms:created>
  <dcterms:modified xsi:type="dcterms:W3CDTF">2018-01-27T07:05:49Z</dcterms:modified>
</cp:coreProperties>
</file>